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6" r:id="rId5"/>
    <p:sldId id="299" r:id="rId6"/>
    <p:sldId id="311" r:id="rId7"/>
    <p:sldId id="275" r:id="rId8"/>
    <p:sldId id="304" r:id="rId9"/>
    <p:sldId id="305" r:id="rId10"/>
    <p:sldId id="273" r:id="rId11"/>
    <p:sldId id="300" r:id="rId12"/>
    <p:sldId id="301" r:id="rId13"/>
    <p:sldId id="302" r:id="rId14"/>
    <p:sldId id="303" r:id="rId15"/>
    <p:sldId id="267" r:id="rId16"/>
    <p:sldId id="306" r:id="rId17"/>
    <p:sldId id="307" r:id="rId18"/>
    <p:sldId id="308" r:id="rId19"/>
    <p:sldId id="310" r:id="rId20"/>
    <p:sldId id="309" r:id="rId21"/>
    <p:sldId id="31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A790F-9BE1-43AD-B797-BD4A03A97598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9C4FA0-9179-45E7-B672-1B34049C6CDD}">
      <dgm:prSet phldrT="[Текст]"/>
      <dgm:spPr/>
      <dgm:t>
        <a:bodyPr/>
        <a:lstStyle/>
        <a:p>
          <a:r>
            <a:rPr lang="kk-KZ" dirty="0" smtClean="0"/>
            <a:t>ПШО</a:t>
          </a:r>
          <a:endParaRPr lang="ru-RU" dirty="0"/>
        </a:p>
      </dgm:t>
    </dgm:pt>
    <dgm:pt modelId="{BE5616EB-FA4F-4E25-814B-A82C53EC96A4}" type="parTrans" cxnId="{CF1170EE-8BD9-430D-8F3E-BA3877E95AF2}">
      <dgm:prSet/>
      <dgm:spPr/>
      <dgm:t>
        <a:bodyPr/>
        <a:lstStyle/>
        <a:p>
          <a:endParaRPr lang="ru-RU"/>
        </a:p>
      </dgm:t>
    </dgm:pt>
    <dgm:pt modelId="{C36CBD87-22E3-42AF-96E8-75014C5CB849}" type="sibTrans" cxnId="{CF1170EE-8BD9-430D-8F3E-BA3877E95AF2}">
      <dgm:prSet/>
      <dgm:spPr/>
      <dgm:t>
        <a:bodyPr/>
        <a:lstStyle/>
        <a:p>
          <a:endParaRPr lang="ru-RU"/>
        </a:p>
      </dgm:t>
    </dgm:pt>
    <dgm:pt modelId="{6CC019BB-401F-400C-9DFE-DDFD3F5EDE0C}">
      <dgm:prSet phldrT="[Текст]"/>
      <dgm:spPr/>
      <dgm:t>
        <a:bodyPr/>
        <a:lstStyle/>
        <a:p>
          <a:r>
            <a:rPr lang="kk-KZ" dirty="0" smtClean="0"/>
            <a:t>НЗМ</a:t>
          </a:r>
          <a:endParaRPr lang="ru-RU" dirty="0"/>
        </a:p>
      </dgm:t>
    </dgm:pt>
    <dgm:pt modelId="{649804B8-4377-4380-A0F1-2DC9F6AF152F}" type="parTrans" cxnId="{75EF50B9-7AA8-40DC-ABED-4E185AB54010}">
      <dgm:prSet/>
      <dgm:spPr/>
      <dgm:t>
        <a:bodyPr/>
        <a:lstStyle/>
        <a:p>
          <a:endParaRPr lang="ru-RU"/>
        </a:p>
      </dgm:t>
    </dgm:pt>
    <dgm:pt modelId="{10798365-C524-4F2C-A8EB-F98A9691CAC0}" type="sibTrans" cxnId="{75EF50B9-7AA8-40DC-ABED-4E185AB54010}">
      <dgm:prSet/>
      <dgm:spPr/>
      <dgm:t>
        <a:bodyPr/>
        <a:lstStyle/>
        <a:p>
          <a:endParaRPr lang="ru-RU"/>
        </a:p>
      </dgm:t>
    </dgm:pt>
    <dgm:pt modelId="{943CA397-A2F2-4107-AE36-FBCF0CBB554B}">
      <dgm:prSet phldrT="[Текст]"/>
      <dgm:spPr/>
      <dgm:t>
        <a:bodyPr/>
        <a:lstStyle/>
        <a:p>
          <a:r>
            <a:rPr lang="kk-KZ" dirty="0" smtClean="0"/>
            <a:t>ОБЛ ББ</a:t>
          </a:r>
          <a:endParaRPr lang="ru-RU" dirty="0"/>
        </a:p>
      </dgm:t>
    </dgm:pt>
    <dgm:pt modelId="{08BE2CD9-3C80-4B6B-B04E-A204EB841039}" type="parTrans" cxnId="{30D4610C-FF0E-4A78-8AB3-ADB1A203AF5D}">
      <dgm:prSet/>
      <dgm:spPr/>
      <dgm:t>
        <a:bodyPr/>
        <a:lstStyle/>
        <a:p>
          <a:endParaRPr lang="ru-RU"/>
        </a:p>
      </dgm:t>
    </dgm:pt>
    <dgm:pt modelId="{F0E3EB56-49D6-4754-B18A-F04D0B380E64}" type="sibTrans" cxnId="{30D4610C-FF0E-4A78-8AB3-ADB1A203AF5D}">
      <dgm:prSet/>
      <dgm:spPr/>
      <dgm:t>
        <a:bodyPr/>
        <a:lstStyle/>
        <a:p>
          <a:endParaRPr lang="ru-RU"/>
        </a:p>
      </dgm:t>
    </dgm:pt>
    <dgm:pt modelId="{DBE88078-C4E9-435A-A06E-C5740A2A40A7}">
      <dgm:prSet phldrT="[Текст]"/>
      <dgm:spPr/>
      <dgm:t>
        <a:bodyPr/>
        <a:lstStyle/>
        <a:p>
          <a:r>
            <a:rPr lang="kk-KZ" dirty="0" smtClean="0"/>
            <a:t>Зерттеушілік топ шетелден</a:t>
          </a:r>
          <a:endParaRPr lang="ru-RU" dirty="0"/>
        </a:p>
      </dgm:t>
    </dgm:pt>
    <dgm:pt modelId="{516B5FB8-F912-4220-BA85-91F2BF403131}" type="parTrans" cxnId="{C5550BE3-39B5-4884-8D13-AC9AE6F49D23}">
      <dgm:prSet/>
      <dgm:spPr/>
      <dgm:t>
        <a:bodyPr/>
        <a:lstStyle/>
        <a:p>
          <a:endParaRPr lang="ru-RU"/>
        </a:p>
      </dgm:t>
    </dgm:pt>
    <dgm:pt modelId="{F1779A10-6F96-404A-8C57-06C0DF65CCD8}" type="sibTrans" cxnId="{C5550BE3-39B5-4884-8D13-AC9AE6F49D23}">
      <dgm:prSet/>
      <dgm:spPr/>
      <dgm:t>
        <a:bodyPr/>
        <a:lstStyle/>
        <a:p>
          <a:endParaRPr lang="ru-RU"/>
        </a:p>
      </dgm:t>
    </dgm:pt>
    <dgm:pt modelId="{D455D2CD-B6D1-46F8-A74F-11A074A18886}">
      <dgm:prSet phldrT="[Текст]"/>
      <dgm:spPr/>
      <dgm:t>
        <a:bodyPr/>
        <a:lstStyle/>
        <a:p>
          <a:r>
            <a:rPr lang="kk-KZ" dirty="0" smtClean="0"/>
            <a:t>ҰБА</a:t>
          </a:r>
          <a:endParaRPr lang="ru-RU" dirty="0"/>
        </a:p>
      </dgm:t>
    </dgm:pt>
    <dgm:pt modelId="{2465C32B-9598-48A5-B0E8-6B1142388778}" type="parTrans" cxnId="{0D058971-8F65-43A1-A963-9C6B5E6905D3}">
      <dgm:prSet/>
      <dgm:spPr/>
      <dgm:t>
        <a:bodyPr/>
        <a:lstStyle/>
        <a:p>
          <a:endParaRPr lang="ru-RU"/>
        </a:p>
      </dgm:t>
    </dgm:pt>
    <dgm:pt modelId="{9DAD4D6F-E121-4F96-BB2A-5E37FD7FB4F8}" type="sibTrans" cxnId="{0D058971-8F65-43A1-A963-9C6B5E6905D3}">
      <dgm:prSet/>
      <dgm:spPr/>
      <dgm:t>
        <a:bodyPr/>
        <a:lstStyle/>
        <a:p>
          <a:endParaRPr lang="ru-RU"/>
        </a:p>
      </dgm:t>
    </dgm:pt>
    <dgm:pt modelId="{0B871A56-2A9A-48DF-BFD6-08F1305B78D7}" type="pres">
      <dgm:prSet presAssocID="{953A790F-9BE1-43AD-B797-BD4A03A975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73E84-3E34-49A5-91F0-8C3993158463}" type="pres">
      <dgm:prSet presAssocID="{1C9C4FA0-9179-45E7-B672-1B34049C6C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246CE-B3C5-497C-8F67-0CE84642834E}" type="pres">
      <dgm:prSet presAssocID="{1C9C4FA0-9179-45E7-B672-1B34049C6CDD}" presName="spNode" presStyleCnt="0"/>
      <dgm:spPr/>
    </dgm:pt>
    <dgm:pt modelId="{C522EA64-C0F1-4004-9DA8-E21042B6112D}" type="pres">
      <dgm:prSet presAssocID="{C36CBD87-22E3-42AF-96E8-75014C5CB84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4E9573D-98C5-49D4-822F-3A204BD3133F}" type="pres">
      <dgm:prSet presAssocID="{6CC019BB-401F-400C-9DFE-DDFD3F5EDE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804EF-D23E-4239-BB57-4CAFE015545E}" type="pres">
      <dgm:prSet presAssocID="{6CC019BB-401F-400C-9DFE-DDFD3F5EDE0C}" presName="spNode" presStyleCnt="0"/>
      <dgm:spPr/>
    </dgm:pt>
    <dgm:pt modelId="{B01FC440-4ACD-4193-A8F8-41853D2EC797}" type="pres">
      <dgm:prSet presAssocID="{10798365-C524-4F2C-A8EB-F98A9691CAC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C697F1C-87EF-42EA-91E9-F98531710447}" type="pres">
      <dgm:prSet presAssocID="{943CA397-A2F2-4107-AE36-FBCF0CBB55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3A400-3E4A-471B-A056-E5A4B9E4C903}" type="pres">
      <dgm:prSet presAssocID="{943CA397-A2F2-4107-AE36-FBCF0CBB554B}" presName="spNode" presStyleCnt="0"/>
      <dgm:spPr/>
    </dgm:pt>
    <dgm:pt modelId="{F957DF4E-53FB-4F75-B8B1-9D95E5DD72DC}" type="pres">
      <dgm:prSet presAssocID="{F0E3EB56-49D6-4754-B18A-F04D0B380E6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598CE8B-B11A-499E-BBFB-6110F8C4B708}" type="pres">
      <dgm:prSet presAssocID="{DBE88078-C4E9-435A-A06E-C5740A2A40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BC483-5B2E-48C0-8748-19C70D6A3E18}" type="pres">
      <dgm:prSet presAssocID="{DBE88078-C4E9-435A-A06E-C5740A2A40A7}" presName="spNode" presStyleCnt="0"/>
      <dgm:spPr/>
    </dgm:pt>
    <dgm:pt modelId="{E63FEBB6-94E7-47DF-BE12-51629170669D}" type="pres">
      <dgm:prSet presAssocID="{F1779A10-6F96-404A-8C57-06C0DF65CCD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5F6A731-E3A0-4603-914D-37F91DADE951}" type="pres">
      <dgm:prSet presAssocID="{D455D2CD-B6D1-46F8-A74F-11A074A1888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8EC76-ECE9-4427-9E2F-A4BFED2B7555}" type="pres">
      <dgm:prSet presAssocID="{D455D2CD-B6D1-46F8-A74F-11A074A18886}" presName="spNode" presStyleCnt="0"/>
      <dgm:spPr/>
    </dgm:pt>
    <dgm:pt modelId="{852F6268-F436-4EC9-B9B4-09769FF7BF8F}" type="pres">
      <dgm:prSet presAssocID="{9DAD4D6F-E121-4F96-BB2A-5E37FD7FB4F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5550BE3-39B5-4884-8D13-AC9AE6F49D23}" srcId="{953A790F-9BE1-43AD-B797-BD4A03A97598}" destId="{DBE88078-C4E9-435A-A06E-C5740A2A40A7}" srcOrd="3" destOrd="0" parTransId="{516B5FB8-F912-4220-BA85-91F2BF403131}" sibTransId="{F1779A10-6F96-404A-8C57-06C0DF65CCD8}"/>
    <dgm:cxn modelId="{145558A9-BBE3-49B1-AFFC-32651342A585}" type="presOf" srcId="{F1779A10-6F96-404A-8C57-06C0DF65CCD8}" destId="{E63FEBB6-94E7-47DF-BE12-51629170669D}" srcOrd="0" destOrd="0" presId="urn:microsoft.com/office/officeart/2005/8/layout/cycle6"/>
    <dgm:cxn modelId="{75EF50B9-7AA8-40DC-ABED-4E185AB54010}" srcId="{953A790F-9BE1-43AD-B797-BD4A03A97598}" destId="{6CC019BB-401F-400C-9DFE-DDFD3F5EDE0C}" srcOrd="1" destOrd="0" parTransId="{649804B8-4377-4380-A0F1-2DC9F6AF152F}" sibTransId="{10798365-C524-4F2C-A8EB-F98A9691CAC0}"/>
    <dgm:cxn modelId="{EAB05303-99FD-49BF-AE9A-BEC01ED6111A}" type="presOf" srcId="{943CA397-A2F2-4107-AE36-FBCF0CBB554B}" destId="{5C697F1C-87EF-42EA-91E9-F98531710447}" srcOrd="0" destOrd="0" presId="urn:microsoft.com/office/officeart/2005/8/layout/cycle6"/>
    <dgm:cxn modelId="{5289A388-D174-4B13-B11D-ECC00542320B}" type="presOf" srcId="{D455D2CD-B6D1-46F8-A74F-11A074A18886}" destId="{A5F6A731-E3A0-4603-914D-37F91DADE951}" srcOrd="0" destOrd="0" presId="urn:microsoft.com/office/officeart/2005/8/layout/cycle6"/>
    <dgm:cxn modelId="{0D058971-8F65-43A1-A963-9C6B5E6905D3}" srcId="{953A790F-9BE1-43AD-B797-BD4A03A97598}" destId="{D455D2CD-B6D1-46F8-A74F-11A074A18886}" srcOrd="4" destOrd="0" parTransId="{2465C32B-9598-48A5-B0E8-6B1142388778}" sibTransId="{9DAD4D6F-E121-4F96-BB2A-5E37FD7FB4F8}"/>
    <dgm:cxn modelId="{52540CBA-AA51-45F5-A871-F52AAA623EA0}" type="presOf" srcId="{DBE88078-C4E9-435A-A06E-C5740A2A40A7}" destId="{8598CE8B-B11A-499E-BBFB-6110F8C4B708}" srcOrd="0" destOrd="0" presId="urn:microsoft.com/office/officeart/2005/8/layout/cycle6"/>
    <dgm:cxn modelId="{CF1170EE-8BD9-430D-8F3E-BA3877E95AF2}" srcId="{953A790F-9BE1-43AD-B797-BD4A03A97598}" destId="{1C9C4FA0-9179-45E7-B672-1B34049C6CDD}" srcOrd="0" destOrd="0" parTransId="{BE5616EB-FA4F-4E25-814B-A82C53EC96A4}" sibTransId="{C36CBD87-22E3-42AF-96E8-75014C5CB849}"/>
    <dgm:cxn modelId="{072E6B69-9ACC-41EE-A4C8-A881AB19AD2F}" type="presOf" srcId="{10798365-C524-4F2C-A8EB-F98A9691CAC0}" destId="{B01FC440-4ACD-4193-A8F8-41853D2EC797}" srcOrd="0" destOrd="0" presId="urn:microsoft.com/office/officeart/2005/8/layout/cycle6"/>
    <dgm:cxn modelId="{439005CD-6BEA-4AF0-9EA0-E5663715723E}" type="presOf" srcId="{9DAD4D6F-E121-4F96-BB2A-5E37FD7FB4F8}" destId="{852F6268-F436-4EC9-B9B4-09769FF7BF8F}" srcOrd="0" destOrd="0" presId="urn:microsoft.com/office/officeart/2005/8/layout/cycle6"/>
    <dgm:cxn modelId="{37C3B1D0-88A1-447E-99CC-4B16B9F2E5FB}" type="presOf" srcId="{C36CBD87-22E3-42AF-96E8-75014C5CB849}" destId="{C522EA64-C0F1-4004-9DA8-E21042B6112D}" srcOrd="0" destOrd="0" presId="urn:microsoft.com/office/officeart/2005/8/layout/cycle6"/>
    <dgm:cxn modelId="{30D4610C-FF0E-4A78-8AB3-ADB1A203AF5D}" srcId="{953A790F-9BE1-43AD-B797-BD4A03A97598}" destId="{943CA397-A2F2-4107-AE36-FBCF0CBB554B}" srcOrd="2" destOrd="0" parTransId="{08BE2CD9-3C80-4B6B-B04E-A204EB841039}" sibTransId="{F0E3EB56-49D6-4754-B18A-F04D0B380E64}"/>
    <dgm:cxn modelId="{B6F3A267-09E1-41BB-98BE-D46A856D0EEF}" type="presOf" srcId="{1C9C4FA0-9179-45E7-B672-1B34049C6CDD}" destId="{6ED73E84-3E34-49A5-91F0-8C3993158463}" srcOrd="0" destOrd="0" presId="urn:microsoft.com/office/officeart/2005/8/layout/cycle6"/>
    <dgm:cxn modelId="{9CDE62A2-1974-4255-B64A-6C1B59D3FA4B}" type="presOf" srcId="{953A790F-9BE1-43AD-B797-BD4A03A97598}" destId="{0B871A56-2A9A-48DF-BFD6-08F1305B78D7}" srcOrd="0" destOrd="0" presId="urn:microsoft.com/office/officeart/2005/8/layout/cycle6"/>
    <dgm:cxn modelId="{77A1EAD4-075B-4BF2-A4FB-91921B470D6D}" type="presOf" srcId="{6CC019BB-401F-400C-9DFE-DDFD3F5EDE0C}" destId="{C4E9573D-98C5-49D4-822F-3A204BD3133F}" srcOrd="0" destOrd="0" presId="urn:microsoft.com/office/officeart/2005/8/layout/cycle6"/>
    <dgm:cxn modelId="{58F9A7FF-178F-47AB-980D-D48F5EF30761}" type="presOf" srcId="{F0E3EB56-49D6-4754-B18A-F04D0B380E64}" destId="{F957DF4E-53FB-4F75-B8B1-9D95E5DD72DC}" srcOrd="0" destOrd="0" presId="urn:microsoft.com/office/officeart/2005/8/layout/cycle6"/>
    <dgm:cxn modelId="{29DA4A9D-7B68-459F-847B-643C104A1083}" type="presParOf" srcId="{0B871A56-2A9A-48DF-BFD6-08F1305B78D7}" destId="{6ED73E84-3E34-49A5-91F0-8C3993158463}" srcOrd="0" destOrd="0" presId="urn:microsoft.com/office/officeart/2005/8/layout/cycle6"/>
    <dgm:cxn modelId="{7CB2F25C-687D-4B81-AE03-BFE540709D31}" type="presParOf" srcId="{0B871A56-2A9A-48DF-BFD6-08F1305B78D7}" destId="{CC8246CE-B3C5-497C-8F67-0CE84642834E}" srcOrd="1" destOrd="0" presId="urn:microsoft.com/office/officeart/2005/8/layout/cycle6"/>
    <dgm:cxn modelId="{FD3AE449-DB89-4B6A-8EC0-D7314261A571}" type="presParOf" srcId="{0B871A56-2A9A-48DF-BFD6-08F1305B78D7}" destId="{C522EA64-C0F1-4004-9DA8-E21042B6112D}" srcOrd="2" destOrd="0" presId="urn:microsoft.com/office/officeart/2005/8/layout/cycle6"/>
    <dgm:cxn modelId="{BFE565F2-C99A-44E5-B130-70B616F19BDF}" type="presParOf" srcId="{0B871A56-2A9A-48DF-BFD6-08F1305B78D7}" destId="{C4E9573D-98C5-49D4-822F-3A204BD3133F}" srcOrd="3" destOrd="0" presId="urn:microsoft.com/office/officeart/2005/8/layout/cycle6"/>
    <dgm:cxn modelId="{5A0D23C5-7185-43BD-9CF6-6D81A00743D9}" type="presParOf" srcId="{0B871A56-2A9A-48DF-BFD6-08F1305B78D7}" destId="{AEE804EF-D23E-4239-BB57-4CAFE015545E}" srcOrd="4" destOrd="0" presId="urn:microsoft.com/office/officeart/2005/8/layout/cycle6"/>
    <dgm:cxn modelId="{793DE755-80F4-4202-8016-989EC787BAEC}" type="presParOf" srcId="{0B871A56-2A9A-48DF-BFD6-08F1305B78D7}" destId="{B01FC440-4ACD-4193-A8F8-41853D2EC797}" srcOrd="5" destOrd="0" presId="urn:microsoft.com/office/officeart/2005/8/layout/cycle6"/>
    <dgm:cxn modelId="{450FC50E-4D5B-4D2D-8F95-B55A33A3C49B}" type="presParOf" srcId="{0B871A56-2A9A-48DF-BFD6-08F1305B78D7}" destId="{5C697F1C-87EF-42EA-91E9-F98531710447}" srcOrd="6" destOrd="0" presId="urn:microsoft.com/office/officeart/2005/8/layout/cycle6"/>
    <dgm:cxn modelId="{31FB7EA2-F46B-485C-A18C-23BDCCF1574F}" type="presParOf" srcId="{0B871A56-2A9A-48DF-BFD6-08F1305B78D7}" destId="{EBA3A400-3E4A-471B-A056-E5A4B9E4C903}" srcOrd="7" destOrd="0" presId="urn:microsoft.com/office/officeart/2005/8/layout/cycle6"/>
    <dgm:cxn modelId="{9457F83C-4807-429E-B955-392468CF24F3}" type="presParOf" srcId="{0B871A56-2A9A-48DF-BFD6-08F1305B78D7}" destId="{F957DF4E-53FB-4F75-B8B1-9D95E5DD72DC}" srcOrd="8" destOrd="0" presId="urn:microsoft.com/office/officeart/2005/8/layout/cycle6"/>
    <dgm:cxn modelId="{BFE2C29C-7394-4D2B-8F4F-1B5BA444FA06}" type="presParOf" srcId="{0B871A56-2A9A-48DF-BFD6-08F1305B78D7}" destId="{8598CE8B-B11A-499E-BBFB-6110F8C4B708}" srcOrd="9" destOrd="0" presId="urn:microsoft.com/office/officeart/2005/8/layout/cycle6"/>
    <dgm:cxn modelId="{31024225-15AF-4B9E-BDF2-496D60D19EFC}" type="presParOf" srcId="{0B871A56-2A9A-48DF-BFD6-08F1305B78D7}" destId="{D62BC483-5B2E-48C0-8748-19C70D6A3E18}" srcOrd="10" destOrd="0" presId="urn:microsoft.com/office/officeart/2005/8/layout/cycle6"/>
    <dgm:cxn modelId="{C1143B6B-3865-4409-8148-5F4ABE5C6614}" type="presParOf" srcId="{0B871A56-2A9A-48DF-BFD6-08F1305B78D7}" destId="{E63FEBB6-94E7-47DF-BE12-51629170669D}" srcOrd="11" destOrd="0" presId="urn:microsoft.com/office/officeart/2005/8/layout/cycle6"/>
    <dgm:cxn modelId="{5924908D-4F03-454D-9A82-877FB2F65E54}" type="presParOf" srcId="{0B871A56-2A9A-48DF-BFD6-08F1305B78D7}" destId="{A5F6A731-E3A0-4603-914D-37F91DADE951}" srcOrd="12" destOrd="0" presId="urn:microsoft.com/office/officeart/2005/8/layout/cycle6"/>
    <dgm:cxn modelId="{3BF61BA4-1E87-416F-9FFF-7228E115CB1D}" type="presParOf" srcId="{0B871A56-2A9A-48DF-BFD6-08F1305B78D7}" destId="{2648EC76-ECE9-4427-9E2F-A4BFED2B7555}" srcOrd="13" destOrd="0" presId="urn:microsoft.com/office/officeart/2005/8/layout/cycle6"/>
    <dgm:cxn modelId="{34C2278F-191D-45CB-A531-1C3DF58B561B}" type="presParOf" srcId="{0B871A56-2A9A-48DF-BFD6-08F1305B78D7}" destId="{852F6268-F436-4EC9-B9B4-09769FF7BF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73E84-3E34-49A5-91F0-8C3993158463}">
      <dsp:nvSpPr>
        <dsp:cNvPr id="0" name=""/>
        <dsp:cNvSpPr/>
      </dsp:nvSpPr>
      <dsp:spPr>
        <a:xfrm>
          <a:off x="3371403" y="735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ПШО</a:t>
          </a:r>
          <a:endParaRPr lang="ru-RU" sz="1400" kern="1200" dirty="0"/>
        </a:p>
      </dsp:txBody>
      <dsp:txXfrm>
        <a:off x="3418579" y="47911"/>
        <a:ext cx="1392440" cy="872063"/>
      </dsp:txXfrm>
    </dsp:sp>
    <dsp:sp modelId="{C522EA64-C0F1-4004-9DA8-E21042B6112D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685051" y="153092"/>
              </a:moveTo>
              <a:arcTo wR="1931433" hR="1931433" stAng="17577964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9573D-98C5-49D4-822F-3A204BD3133F}">
      <dsp:nvSpPr>
        <dsp:cNvPr id="0" name=""/>
        <dsp:cNvSpPr/>
      </dsp:nvSpPr>
      <dsp:spPr>
        <a:xfrm>
          <a:off x="5208306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НЗМ</a:t>
          </a:r>
          <a:endParaRPr lang="ru-RU" sz="1400" kern="1200" dirty="0"/>
        </a:p>
      </dsp:txBody>
      <dsp:txXfrm>
        <a:off x="5255482" y="1382499"/>
        <a:ext cx="1392440" cy="872063"/>
      </dsp:txXfrm>
    </dsp:sp>
    <dsp:sp modelId="{B01FC440-4ACD-4193-A8F8-41853D2EC797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60209" y="1830144"/>
              </a:moveTo>
              <a:arcTo wR="1931433" hR="1931433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97F1C-87EF-42EA-91E9-F98531710447}">
      <dsp:nvSpPr>
        <dsp:cNvPr id="0" name=""/>
        <dsp:cNvSpPr/>
      </dsp:nvSpPr>
      <dsp:spPr>
        <a:xfrm>
          <a:off x="4506671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ОБЛ ББ</a:t>
          </a:r>
          <a:endParaRPr lang="ru-RU" sz="1400" kern="1200" dirty="0"/>
        </a:p>
      </dsp:txBody>
      <dsp:txXfrm>
        <a:off x="4553847" y="3541908"/>
        <a:ext cx="1392440" cy="872063"/>
      </dsp:txXfrm>
    </dsp:sp>
    <dsp:sp modelId="{F957DF4E-53FB-4F75-B8B1-9D95E5DD72DC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315627" y="3824270"/>
              </a:moveTo>
              <a:arcTo wR="1931433" hR="1931433" stAng="4711584" swAng="13768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8CE8B-B11A-499E-BBFB-6110F8C4B708}">
      <dsp:nvSpPr>
        <dsp:cNvPr id="0" name=""/>
        <dsp:cNvSpPr/>
      </dsp:nvSpPr>
      <dsp:spPr>
        <a:xfrm>
          <a:off x="2236135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Зерттеушілік топ шетелден</a:t>
          </a:r>
          <a:endParaRPr lang="ru-RU" sz="1400" kern="1200" dirty="0"/>
        </a:p>
      </dsp:txBody>
      <dsp:txXfrm>
        <a:off x="2283311" y="3541908"/>
        <a:ext cx="1392440" cy="872063"/>
      </dsp:txXfrm>
    </dsp:sp>
    <dsp:sp modelId="{E63FEBB6-94E7-47DF-BE12-51629170669D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09"/>
              </a:moveTo>
              <a:arcTo wR="1931433" hR="1931433" stAng="878349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6A731-E3A0-4603-914D-37F91DADE951}">
      <dsp:nvSpPr>
        <dsp:cNvPr id="0" name=""/>
        <dsp:cNvSpPr/>
      </dsp:nvSpPr>
      <dsp:spPr>
        <a:xfrm>
          <a:off x="1534500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ҰБА</a:t>
          </a:r>
          <a:endParaRPr lang="ru-RU" sz="1400" kern="1200" dirty="0"/>
        </a:p>
      </dsp:txBody>
      <dsp:txXfrm>
        <a:off x="1581676" y="1382499"/>
        <a:ext cx="1392440" cy="872063"/>
      </dsp:txXfrm>
    </dsp:sp>
    <dsp:sp modelId="{852F6268-F436-4EC9-B9B4-09769FF7BF8F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3" hR="1931433" stAng="12859756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79AD5-7583-4F3F-BB64-D73927ABE0C3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2526-04E2-4B2A-B693-9FEE1A410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4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35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39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3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39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76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1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9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1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82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30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A415-FDA2-402E-AC85-1C59ABDC5D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A690-C6BC-491B-A80F-6F524419A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DCD9-807B-413F-B98F-65DE45E65F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1E1D-607C-47E3-979C-E105F93331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04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CFE5-7C20-4EAF-AC33-760E62791B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420C-7BE6-41B5-869B-6587533987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22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9827-E9CB-4D4D-930A-1CE6254A6A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B2B3-E2E2-4DCD-91C9-1B82506E16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49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E663-CCA8-406A-8EEF-5BC035E647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3FA4-3E4A-43B8-853D-BB0EE95DD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60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554C-B451-4EE1-9FD7-17C15DCB06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9D00-E38E-4389-83D4-C264F951A7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42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689A-EA10-46C0-A232-AB7EF93A2A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4B1E6-E68C-44D1-A6E7-EADB7D5B3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1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1966-D7F9-4AC6-BABB-09916D83CF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9EEE-A9F6-4DB2-B25E-2B38BA010B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4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90E8-330B-4862-986E-63033092E6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235F-EC7E-49C6-8FD8-9FFAE8D4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50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5ADF-3035-45B5-8F73-BF8B4102E1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DD1B-9543-4CEE-83EE-8A7C02E40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28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7347-56C7-4098-8FDC-34B31C0D25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005A-70F9-4FFB-ABBF-DA06CB69C5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45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A415-FDA2-402E-AC85-1C59ABDC5D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A690-C6BC-491B-A80F-6F524419A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58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DCD9-807B-413F-B98F-65DE45E65F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1E1D-607C-47E3-979C-E105F93331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29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CFE5-7C20-4EAF-AC33-760E62791B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420C-7BE6-41B5-869B-6587533987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84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9827-E9CB-4D4D-930A-1CE6254A6A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B2B3-E2E2-4DCD-91C9-1B82506E16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59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E663-CCA8-406A-8EEF-5BC035E647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3FA4-3E4A-43B8-853D-BB0EE95DD4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81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554C-B451-4EE1-9FD7-17C15DCB06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9D00-E38E-4389-83D4-C264F951A7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6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689A-EA10-46C0-A232-AB7EF93A2A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4B1E6-E68C-44D1-A6E7-EADB7D5B3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86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1966-D7F9-4AC6-BABB-09916D83CF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9EEE-A9F6-4DB2-B25E-2B38BA010B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43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90E8-330B-4862-986E-63033092E6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235F-EC7E-49C6-8FD8-9FFAE8D403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93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5ADF-3035-45B5-8F73-BF8B4102E1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DD1B-9543-4CEE-83EE-8A7C02E40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5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7347-56C7-4098-8FDC-34B31C0D25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005A-70F9-4FFB-ABBF-DA06CB69C5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4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E9AB0C-A195-4AD7-8A1F-55EA3766869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E08822-5B71-44CC-BF3A-B15E45A13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533F-1602-4254-9772-38F6E0A81A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C619-8E7D-4B7B-8491-09DEB51430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7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8AE3F853-B428-4385-A882-2DF50A732B31}" type="datetimeFigureOut">
              <a:rPr lang="ru-RU">
                <a:solidFill>
                  <a:prstClr val="black">
                    <a:tint val="75000"/>
                  </a:prstClr>
                </a:solidFill>
                <a:latin typeface="Tahoma" pitchFamily="32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2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C9475386-BEAF-4122-837F-2546E35C334A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2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8AE3F853-B428-4385-A882-2DF50A732B31}" type="datetimeFigureOut">
              <a:rPr lang="ru-RU">
                <a:solidFill>
                  <a:prstClr val="black">
                    <a:tint val="75000"/>
                  </a:prstClr>
                </a:solidFill>
                <a:latin typeface="Tahoma" pitchFamily="32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05.11.2018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2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C9475386-BEAF-4122-837F-2546E35C334A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2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3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78688" cy="3528392"/>
          </a:xfrm>
        </p:spPr>
        <p:txBody>
          <a:bodyPr>
            <a:noAutofit/>
          </a:bodyPr>
          <a:lstStyle/>
          <a:p>
            <a:pPr algn="ctr"/>
            <a:r>
              <a:rPr lang="kk-KZ" smtClean="0">
                <a:latin typeface="Times New Roman" pitchFamily="18" charset="0"/>
                <a:cs typeface="Times New Roman" pitchFamily="18" charset="0"/>
              </a:rPr>
              <a:t>Пилоттық 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жобаның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1-тоқсан бойынша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атқарылған жұмыс түрлері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УЛЕ\Desktop\IMG_7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20372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АУЛЕ\Desktop\IMG_7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ПШО тренерлердің жоспар бойынша</a:t>
            </a:r>
            <a:br>
              <a:rPr lang="kk-KZ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3.10.2018ж іс –сапары</a:t>
            </a:r>
            <a:br>
              <a:rPr lang="kk-KZ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Жаңа форматтағы сабақтар</a:t>
            </a:r>
            <a:br>
              <a:rPr lang="kk-KZ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516067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Лаззат\Desktop\ЦПМ 2018\IMG_245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788"/>
            <a:ext cx="4191779" cy="318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аззат\Desktop\ЦПМ 2018\IMG_23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3379041"/>
            <a:ext cx="4824536" cy="34789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88024" y="836712"/>
            <a:ext cx="4022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err="1" smtClean="0"/>
              <a:t>Са</a:t>
            </a:r>
            <a:r>
              <a:rPr lang="kk-KZ" sz="4400" dirty="0" smtClean="0"/>
              <a:t>бақтардан </a:t>
            </a:r>
          </a:p>
          <a:p>
            <a:pPr algn="ctr"/>
            <a:r>
              <a:rPr lang="kk-KZ" sz="4400" dirty="0" smtClean="0"/>
              <a:t>көрініс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803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аззат\Desktop\ЦПМ 2018\IMG_24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212233" cy="330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Лаззат\Desktop\ЦПМ 2018\IMG_24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19664"/>
            <a:ext cx="4770412" cy="3379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4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аззат\Desktop\ЦПМ 2018\IMG_23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28257" cy="351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Лаззат\Desktop\ЦПМ 2018\IMG_23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49" y="3583741"/>
            <a:ext cx="4320480" cy="3157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8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ззат\Desktop\ПЕДСОВ\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70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20" y="3501008"/>
            <a:ext cx="424973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340768"/>
            <a:ext cx="451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Сабақтан кейін кері байланыс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« Алматыкітап» баспасы, тренинг орталығының</a:t>
            </a:r>
          </a:p>
          <a:p>
            <a:r>
              <a:rPr lang="kk-KZ" dirty="0" smtClean="0"/>
              <a:t> басшысы Нурмухаметова Ж.Г. </a:t>
            </a:r>
            <a:r>
              <a:rPr lang="kk-KZ" dirty="0"/>
              <a:t>о</a:t>
            </a:r>
            <a:r>
              <a:rPr lang="kk-KZ" dirty="0" smtClean="0"/>
              <a:t>қулықтардың апробациясы </a:t>
            </a:r>
          </a:p>
          <a:p>
            <a:r>
              <a:rPr lang="kk-KZ" dirty="0" smtClean="0"/>
              <a:t>бойынша пилот және 9,10- сынып жетекшілерімен оқулықтар</a:t>
            </a:r>
          </a:p>
          <a:p>
            <a:r>
              <a:rPr lang="kk-KZ" dirty="0" smtClean="0"/>
              <a:t> бойынша пікір алмасты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9580"/>
            <a:ext cx="3142503" cy="20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8142"/>
            <a:ext cx="3142503" cy="24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15" y="1919580"/>
            <a:ext cx="3249372" cy="20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205783" cy="240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Arial"/>
              </a:rPr>
              <a:t>07.11.2018ж</a:t>
            </a:r>
            <a:r>
              <a:rPr lang="kk-KZ" dirty="0" smtClean="0">
                <a:latin typeface="Arial"/>
              </a:rPr>
              <a:t>- 30 пилоттық мектептерінің 4- сыныптарында оқу бағдарламасы мен оқулықтарын апробациялаудың мониторингісін жүргізу мақсатында Ы. Алтынсарин ҰБА мен   ОБЛ Департаменттен өкілдері келеді</a:t>
            </a:r>
          </a:p>
          <a:p>
            <a:pPr marL="342900" indent="-342900">
              <a:buAutoNum type="arabicParenR"/>
            </a:pPr>
            <a:r>
              <a:rPr lang="kk-KZ" dirty="0" smtClean="0">
                <a:latin typeface="Arial"/>
              </a:rPr>
              <a:t>Пікір алмасу</a:t>
            </a:r>
          </a:p>
          <a:p>
            <a:pPr marL="342900" indent="-342900">
              <a:buAutoNum type="arabicParenR"/>
            </a:pPr>
            <a:r>
              <a:rPr lang="kk-KZ" dirty="0" smtClean="0">
                <a:latin typeface="Arial"/>
              </a:rPr>
              <a:t>Сауалнама толтыру</a:t>
            </a:r>
          </a:p>
          <a:p>
            <a:pPr marL="342900" indent="-342900">
              <a:buAutoNum type="arabicParenR"/>
            </a:pPr>
            <a:r>
              <a:rPr lang="kk-KZ" dirty="0" smtClean="0">
                <a:latin typeface="Arial"/>
              </a:rPr>
              <a:t>Мектеп әкімшілікпен сұхбат</a:t>
            </a:r>
          </a:p>
          <a:p>
            <a:pPr marL="342900" indent="-342900">
              <a:buAutoNum type="arabicParenR"/>
            </a:pPr>
            <a:r>
              <a:rPr lang="kk-KZ" dirty="0" smtClean="0">
                <a:latin typeface="Arial"/>
              </a:rPr>
              <a:t>Пән мұғалімдермен сұхбат</a:t>
            </a:r>
          </a:p>
          <a:p>
            <a:pPr marL="342900" indent="-342900">
              <a:buAutoNum type="arabicParenR"/>
            </a:pPr>
            <a:r>
              <a:rPr lang="kk-KZ" dirty="0" smtClean="0">
                <a:latin typeface="Arial"/>
              </a:rPr>
              <a:t>Ата-аналармен сұхбат</a:t>
            </a:r>
          </a:p>
          <a:p>
            <a:pPr marL="342900" indent="-342900">
              <a:buAutoNum type="arabicParenR"/>
            </a:pPr>
            <a:endParaRPr lang="kk-KZ" dirty="0">
              <a:latin typeface="Arial"/>
            </a:endParaRPr>
          </a:p>
          <a:p>
            <a:pPr marL="342900" indent="-342900">
              <a:buAutoNum type="arabicParenR"/>
            </a:pPr>
            <a:endParaRPr lang="kk-KZ" dirty="0" smtClean="0">
              <a:latin typeface="Arial"/>
            </a:endParaRPr>
          </a:p>
          <a:p>
            <a:r>
              <a:rPr lang="kk-KZ" dirty="0" smtClean="0">
                <a:solidFill>
                  <a:srgbClr val="C00000"/>
                </a:solidFill>
                <a:latin typeface="Arial"/>
              </a:rPr>
              <a:t>14.11-15.11.2018ж</a:t>
            </a:r>
            <a:r>
              <a:rPr lang="kk-KZ" dirty="0" smtClean="0">
                <a:latin typeface="Arial"/>
              </a:rPr>
              <a:t>- пилот мұғалімдері: Ақылбекова С.М мен Абежанова Н.А. Жаңартылған мазмұндағы 4,9 және 10 сыныптарға арналған оқулықтары мен оқу-әдістемелік оқу кешендерді педагогиқалық қауымға таныстыру және талқылау үшін әдістемелік семинарға қатысады.</a:t>
            </a:r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Жоспар</a:t>
            </a:r>
            <a:r>
              <a:rPr lang="ru-RU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бойынша</a:t>
            </a:r>
            <a:r>
              <a:rPr lang="ru-RU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 </a:t>
            </a:r>
            <a:r>
              <a:rPr lang="kk-KZ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і</a:t>
            </a:r>
            <a:r>
              <a:rPr lang="ru-RU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с-</a:t>
            </a:r>
            <a:r>
              <a:rPr lang="ru-RU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сапармен</a:t>
            </a:r>
            <a:r>
              <a:rPr lang="ru-RU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келетін</a:t>
            </a:r>
            <a:r>
              <a:rPr lang="ru-RU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өкілдер</a:t>
            </a:r>
            <a:r>
              <a:rPr lang="ru-RU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</a:rPr>
              <a:t>тізімі</a:t>
            </a:r>
            <a:endParaRPr lang="ru-RU" dirty="0">
              <a:solidFill>
                <a:srgbClr val="C00000"/>
              </a:solidFill>
              <a:latin typeface="Times New Roman KZ" pitchFamily="18" charset="0"/>
              <a:ea typeface="Times New Roman KZ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1347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9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1800" dirty="0" smtClean="0"/>
              <a:t>РЕСПУБЛИКАЛЫҚ КОНФЕРЕНЦИЯ (ТАМЫЗ,2018)</a:t>
            </a:r>
            <a:br>
              <a:rPr lang="kk-KZ" sz="1800" dirty="0" smtClean="0"/>
            </a:br>
            <a:r>
              <a:rPr lang="kk-KZ" sz="1800" dirty="0" smtClean="0"/>
              <a:t>1-Сессия тақырыбы: Оқушылардың бастауыш мектептен негізгі мектепке көшудегі бірізділік үдерісінің ерекшеліктері</a:t>
            </a:r>
            <a:br>
              <a:rPr lang="kk-KZ" sz="1800" dirty="0" smtClean="0"/>
            </a:b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72949"/>
            <a:ext cx="2386360" cy="31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96" y="3284984"/>
            <a:ext cx="4200614" cy="315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999742"/>
            <a:ext cx="60340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 smtClean="0"/>
              <a:t>2- Сессия Тақырыбы: Бастауыш сынып оқушыларының </a:t>
            </a:r>
          </a:p>
          <a:p>
            <a:r>
              <a:rPr lang="kk-KZ" sz="1600" dirty="0" smtClean="0"/>
              <a:t>танымдық дағдыларын дамытудың педагогикалық жағдайлары</a:t>
            </a:r>
          </a:p>
          <a:p>
            <a:endParaRPr lang="kk-KZ" sz="1600" dirty="0"/>
          </a:p>
          <a:p>
            <a:endParaRPr lang="kk-KZ" sz="1600" dirty="0" smtClean="0"/>
          </a:p>
          <a:p>
            <a:r>
              <a:rPr lang="kk-KZ" sz="1600" dirty="0" smtClean="0"/>
              <a:t>3- сессия Тақырыбы: Бастауыш сынып оқушыларының ақпараттық </a:t>
            </a:r>
          </a:p>
          <a:p>
            <a:r>
              <a:rPr lang="kk-KZ" sz="1600" dirty="0"/>
              <a:t>с</a:t>
            </a:r>
            <a:r>
              <a:rPr lang="kk-KZ" sz="1600" dirty="0" smtClean="0"/>
              <a:t>ауаттылығының қалыптасуы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91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169673"/>
          </a:xfrm>
        </p:spPr>
        <p:txBody>
          <a:bodyPr>
            <a:noAutofit/>
          </a:bodyPr>
          <a:lstStyle/>
          <a:p>
            <a:r>
              <a:rPr lang="kk-KZ" sz="4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Республикалық конференция</a:t>
            </a:r>
            <a:br>
              <a:rPr lang="kk-KZ" sz="4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Астана қаласы</a:t>
            </a:r>
            <a:br>
              <a:rPr lang="kk-KZ" sz="4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15 тамыз 2018ж</a:t>
            </a:r>
            <a:r>
              <a:rPr lang="ru-RU" sz="4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034845"/>
            <a:ext cx="6940823" cy="520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418" y="404664"/>
            <a:ext cx="681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/>
              <a:t>                                             Республикалық конференция. Астана,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575" y="225425"/>
            <a:ext cx="3097213" cy="358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Астана конференция</a:t>
            </a:r>
          </a:p>
        </p:txBody>
      </p:sp>
      <p:pic>
        <p:nvPicPr>
          <p:cNvPr id="4099" name="Picture 4" descr="C:\Users\Лаззат\Desktop\Гульжан муг фото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5434" b="2837"/>
          <a:stretch>
            <a:fillRect/>
          </a:stretch>
        </p:blipFill>
        <p:spPr bwMode="auto">
          <a:xfrm>
            <a:off x="569913" y="871538"/>
            <a:ext cx="374175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C:\Users\Лаззат\Desktop\Гульжан муг фото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6558" r="11098" b="4596"/>
          <a:stretch>
            <a:fillRect/>
          </a:stretch>
        </p:blipFill>
        <p:spPr bwMode="auto">
          <a:xfrm>
            <a:off x="5148263" y="871538"/>
            <a:ext cx="36004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C:\Users\Лаззат\Desktop\Гульжан муг фото\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9547" r="8398" b="23523"/>
          <a:stretch>
            <a:fillRect/>
          </a:stretch>
        </p:blipFill>
        <p:spPr bwMode="auto">
          <a:xfrm>
            <a:off x="5148263" y="4005263"/>
            <a:ext cx="3600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C:\Users\Лаззат\Desktop\Гульжан муг фото\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4"/>
          <a:stretch>
            <a:fillRect/>
          </a:stretch>
        </p:blipFill>
        <p:spPr bwMode="auto">
          <a:xfrm>
            <a:off x="1115616" y="3822700"/>
            <a:ext cx="24987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115888"/>
            <a:ext cx="7775575" cy="46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kk-KZ" altLang="ru-RU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«Жаратылыстану» пәні бойынша оқу мақсаттарын жүзеге асыру. 3 сынып</a:t>
            </a:r>
            <a:endParaRPr lang="ru-RU" altLang="ru-RU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5123" name="Picture 2" descr="C:\Users\Лаззат\Desktop\Гульжан муг фото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79450"/>
            <a:ext cx="266382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Лаззат\Desktop\Гульжан муг фото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79450"/>
            <a:ext cx="280828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Users\Лаззат\Desktop\Гульжан муг фото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6" b="5058"/>
          <a:stretch>
            <a:fillRect/>
          </a:stretch>
        </p:blipFill>
        <p:spPr bwMode="auto">
          <a:xfrm>
            <a:off x="410368" y="3994042"/>
            <a:ext cx="211613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:\Users\Лаззат\Desktop\Гульжан муг фото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/>
          <a:stretch>
            <a:fillRect/>
          </a:stretch>
        </p:blipFill>
        <p:spPr bwMode="auto">
          <a:xfrm>
            <a:off x="3037737" y="3948202"/>
            <a:ext cx="28670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C:\Users\Лаззат\Desktop\Гульжан муг фото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17709" r="14195" b="29846"/>
          <a:stretch>
            <a:fillRect/>
          </a:stretch>
        </p:blipFill>
        <p:spPr bwMode="auto">
          <a:xfrm>
            <a:off x="6084888" y="3903663"/>
            <a:ext cx="2808287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C:\Users\Лаззат\Desktop\Гульжан муг фото\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13" y="691277"/>
            <a:ext cx="29146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6613" y="3422650"/>
            <a:ext cx="7775575" cy="46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kk-KZ" altLang="ru-RU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«Математика» пәні бойынша оқу мақсаттарын жүзеге асыру. 3 сынып</a:t>
            </a:r>
            <a:endParaRPr lang="ru-RU" altLang="ru-RU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Көкшетау НЗМ  Шебер-сыныптар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АУЛЕ\Desktop\IMG_7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УЛЕ\Desktop\IMG_7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96" y="692696"/>
            <a:ext cx="7632850" cy="50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УЛЕ\Desktop\IMG_7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647570" cy="50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643</TotalTime>
  <Words>181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Открытая</vt:lpstr>
      <vt:lpstr>Тема Office</vt:lpstr>
      <vt:lpstr>1_Тема Office</vt:lpstr>
      <vt:lpstr>2_Тема Office</vt:lpstr>
      <vt:lpstr>Пилоттық жобаның  1-тоқсан бойынша атқарылған жұмыс түрлері </vt:lpstr>
      <vt:lpstr>Жоспар бойынша іс-сапармен келетін өкілдер тізімі</vt:lpstr>
      <vt:lpstr>РЕСПУБЛИКАЛЫҚ КОНФЕРЕНЦИЯ (ТАМЫЗ,2018) 1-Сессия тақырыбы: Оқушылардың бастауыш мектептен негізгі мектепке көшудегі бірізділік үдерісінің ерекшеліктері </vt:lpstr>
      <vt:lpstr>Республикалық конференция  Астана қаласы 15 тамыз 2018ж </vt:lpstr>
      <vt:lpstr>Презентация PowerPoint</vt:lpstr>
      <vt:lpstr>Презентация PowerPoint</vt:lpstr>
      <vt:lpstr>Көкшетау НЗМ  Шебер-сыныптар</vt:lpstr>
      <vt:lpstr>Презентация PowerPoint</vt:lpstr>
      <vt:lpstr>Презентация PowerPoint</vt:lpstr>
      <vt:lpstr>Презентация PowerPoint</vt:lpstr>
      <vt:lpstr>Презентация PowerPoint</vt:lpstr>
      <vt:lpstr> ПШО тренерлердің жоспар бойынша 3.10.2018ж іс –сапары Жаңа форматтағы сабақтар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“Мемлекеттік жалпыға міндетті бастауыш білім беру стандартын апробациялау мониторингісінің әдіснамасы”</dc:title>
  <dc:creator>Сауле</dc:creator>
  <cp:lastModifiedBy>Лаззат</cp:lastModifiedBy>
  <cp:revision>58</cp:revision>
  <dcterms:created xsi:type="dcterms:W3CDTF">2015-08-27T05:10:13Z</dcterms:created>
  <dcterms:modified xsi:type="dcterms:W3CDTF">2018-11-05T09:14:03Z</dcterms:modified>
</cp:coreProperties>
</file>