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DFDF7-BEA1-4898-95B5-B34F96C3F48D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49448-B507-4E7D-B798-CBBDBD3F5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548680"/>
          <a:ext cx="8568952" cy="53285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989304"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 жөні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Алған</a:t>
                      </a:r>
                      <a:r>
                        <a:rPr lang="kk-K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орны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 жетекшісі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3167"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Татиев</a:t>
                      </a:r>
                      <a:r>
                        <a:rPr lang="kk-K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Жалғас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1 Ә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Абежанова Н.А.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1530"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Сайран Санжар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1Б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Ембергенова М.К.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1530"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Есен Каусар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r>
                        <a:rPr lang="kk-K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Ембергенова М.К.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1530"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Елеусизова Аяулым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1Б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r>
                        <a:rPr lang="kk-K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І орын</a:t>
                      </a:r>
                      <a:endParaRPr lang="ru-RU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Ембергенова М.К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1530"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Жеңісбек Қайсар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0" dirty="0" smtClean="0">
                          <a:latin typeface="Times New Roman" pitchFamily="18" charset="0"/>
                          <a:cs typeface="Times New Roman" pitchFamily="18" charset="0"/>
                        </a:rPr>
                        <a:t>Ембергенова М.К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"/>
          <a:ext cx="9144000" cy="66693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03909"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/>
                        <a:t>Оқушының</a:t>
                      </a:r>
                      <a:r>
                        <a:rPr lang="kk-KZ" sz="1800" baseline="0" dirty="0" smtClean="0"/>
                        <a:t> аты- жөні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/>
                        <a:t>Сыныбы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/>
                        <a:t>Алған</a:t>
                      </a:r>
                      <a:r>
                        <a:rPr lang="kk-KZ" sz="1800" baseline="0" dirty="0" smtClean="0"/>
                        <a:t> орны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dirty="0" smtClean="0"/>
                        <a:t>Сынып жетекшісі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Ахметжанова</a:t>
                      </a:r>
                      <a:r>
                        <a:rPr lang="kk-KZ" sz="1400" baseline="0" dirty="0" smtClean="0"/>
                        <a:t> Саяна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 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</a:t>
                      </a:r>
                      <a:r>
                        <a:rPr lang="kk-KZ" sz="1400" baseline="0" dirty="0" smtClean="0"/>
                        <a:t> орын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Лукманова Г.Қ.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Райымбекова Ділдә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 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</a:t>
                      </a:r>
                      <a:r>
                        <a:rPr lang="kk-KZ" sz="1400" baseline="0" dirty="0" smtClean="0"/>
                        <a:t> орын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Лукманова Г.Қ.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kern="1200" dirty="0" smtClean="0"/>
                        <a:t>Елмұратов  Нұртас </a:t>
                      </a:r>
                      <a:endParaRPr lang="ru-RU" sz="1400" kern="12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 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</a:t>
                      </a:r>
                      <a:r>
                        <a:rPr lang="kk-KZ" sz="1400" baseline="0" dirty="0" smtClean="0"/>
                        <a:t> орын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Лукманова Г.Қ.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Келденова Самира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2 Ә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ІІ</a:t>
                      </a:r>
                      <a:r>
                        <a:rPr lang="kk-KZ" sz="1400" baseline="0" dirty="0" smtClean="0"/>
                        <a:t> орын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Идрисова</a:t>
                      </a:r>
                      <a:r>
                        <a:rPr lang="kk-KZ" sz="1400" baseline="0" dirty="0" smtClean="0"/>
                        <a:t> А.С.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Насырова Айша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2 А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ІІ</a:t>
                      </a:r>
                      <a:r>
                        <a:rPr lang="kk-KZ" sz="1400" baseline="0" dirty="0" smtClean="0"/>
                        <a:t>  орын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Лукманова Г.Қ.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Баянбай Ернұр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 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ІІ</a:t>
                      </a:r>
                      <a:r>
                        <a:rPr lang="kk-KZ" sz="1400" baseline="0" dirty="0" smtClean="0"/>
                        <a:t>  орын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Лукманова Г.Қ.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Сагнаева Аделя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 Ә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ІІІ</a:t>
                      </a:r>
                      <a:r>
                        <a:rPr lang="kk-KZ" sz="1400" baseline="0" dirty="0" smtClean="0"/>
                        <a:t>  орын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Идрисова</a:t>
                      </a:r>
                      <a:r>
                        <a:rPr lang="kk-KZ" sz="1400" baseline="0" dirty="0" smtClean="0"/>
                        <a:t> А.С.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Надырбаева </a:t>
                      </a:r>
                      <a:r>
                        <a:rPr lang="kk-KZ" sz="1400" dirty="0" smtClean="0"/>
                        <a:t>Анель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 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ІІІ</a:t>
                      </a:r>
                      <a:r>
                        <a:rPr lang="kk-KZ" sz="1400" baseline="0" dirty="0" smtClean="0"/>
                        <a:t>  орын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Лукманова Г.Қ.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Әбжан</a:t>
                      </a:r>
                      <a:r>
                        <a:rPr lang="kk-KZ" sz="1400" baseline="0" dirty="0" smtClean="0"/>
                        <a:t> Әмина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 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ІІІ</a:t>
                      </a:r>
                      <a:r>
                        <a:rPr lang="kk-KZ" sz="1400" baseline="0" dirty="0" smtClean="0"/>
                        <a:t>  орын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Лукманова Г.Қ.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Даян  Камалия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 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ІІІ</a:t>
                      </a:r>
                      <a:r>
                        <a:rPr lang="kk-KZ" sz="1400" baseline="0" dirty="0" smtClean="0"/>
                        <a:t>  орын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Лукманова Г.Қ.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3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Ғалым Ақтілек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 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ІІІ</a:t>
                      </a:r>
                      <a:r>
                        <a:rPr lang="kk-KZ" sz="1400" baseline="0" dirty="0" smtClean="0"/>
                        <a:t>  орын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Лукманова Г.Қ.</a:t>
                      </a:r>
                      <a:endParaRPr lang="ru-RU" sz="1400" dirty="0" smtClean="0"/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"/>
          <a:ext cx="9144000" cy="67315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32242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 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Алған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 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88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Надырова Адель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Амангельдиева Ш.Х.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4235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Насыров Абдумәлік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Ә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Калыкова Г.Е.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88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Бейсембаева Анель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Амангельдиева Ш.Х.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88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Қазис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Әділхан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Ә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Калыкова Г.Е.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88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Ғосман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Архат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Ә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Калыкова Г.Е.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88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Мырзахмет Нариман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Ә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Калыкова Г.Е.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882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Хәкім Елнұр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Амангельдиева Ш.Х.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882"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Есенжолов Еламан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Ә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Калыкова Г.Е.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882"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Жекібай Меруерт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4 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Амангельдиева Ш.Х.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548680"/>
          <a:ext cx="9144000" cy="51125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868172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sz="24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аты- жөні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Алған</a:t>
                      </a:r>
                      <a:r>
                        <a:rPr lang="kk-KZ" sz="24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орны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 жетекшісі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8172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Джанкабулова Камила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Жетпысбаева М.А.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8172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Жеңісбекова Жайна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Ә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r>
                        <a:rPr lang="kk-KZ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Ракишева Р.С.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54026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Хәкім Ақнұр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Жетпысбаева М.А.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54026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Бауыржан Жанерке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Жетпысбаева М.А.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548676"/>
          <a:ext cx="8424936" cy="489654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1018663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Оқушының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аты- жөні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Сыныбы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Алған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орны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Сынып жетекшісі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947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Рамазан Наиля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Аманжолова Д.М.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947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Сабитова Айсұлу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Аманжолова Д.М.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947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Сайран Ерасыл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Аманжолова Д.М.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9471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Рахметуллина Айша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МАД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орын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Аманжолова Д.М.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bbk (bbk0817) на Pinte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764704"/>
            <a:ext cx="3448050" cy="4876801"/>
          </a:xfrm>
          <a:prstGeom prst="rect">
            <a:avLst/>
          </a:prstGeom>
          <a:noFill/>
        </p:spPr>
      </p:pic>
      <p:pic>
        <p:nvPicPr>
          <p:cNvPr id="3079" name="Picture 7" descr="Алгыс » Портал графики и дизайна: векторный и растровый клипарт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692696"/>
            <a:ext cx="3448050" cy="4876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329</Words>
  <Application>Microsoft Office PowerPoint</Application>
  <PresentationFormat>Экран (4:3)</PresentationFormat>
  <Paragraphs>152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Nazerke</dc:creator>
  <cp:lastModifiedBy>Nazerke</cp:lastModifiedBy>
  <cp:revision>3</cp:revision>
  <dcterms:created xsi:type="dcterms:W3CDTF">2020-05-04T06:25:13Z</dcterms:created>
  <dcterms:modified xsi:type="dcterms:W3CDTF">2020-05-06T08:26:05Z</dcterms:modified>
</cp:coreProperties>
</file>